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6" r:id="rId9"/>
    <p:sldId id="267" r:id="rId10"/>
    <p:sldId id="269" r:id="rId11"/>
    <p:sldId id="268" r:id="rId12"/>
    <p:sldId id="271" r:id="rId13"/>
    <p:sldId id="263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3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29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96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9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5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58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95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98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71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80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75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08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70590-9EA6-DC46-B911-ADE7DD33D242}" type="datetimeFigureOut">
              <a:rPr lang="en-US" smtClean="0"/>
              <a:t>26/09/16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06345-3F88-6246-BE81-97C81E3108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8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36769"/>
            <a:ext cx="9339385" cy="71706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7430" y="254733"/>
            <a:ext cx="7772400" cy="1470025"/>
          </a:xfrm>
        </p:spPr>
        <p:txBody>
          <a:bodyPr/>
          <a:lstStyle/>
          <a:p>
            <a:r>
              <a:rPr lang="en-AU" dirty="0" smtClean="0"/>
              <a:t>ATAR Design: Photography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1784" y="1481017"/>
            <a:ext cx="6400800" cy="1752600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tx1"/>
                </a:solidFill>
              </a:rPr>
              <a:t>Revision Session</a:t>
            </a:r>
            <a:endParaRPr lang="en-AU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you dont take a photo you make 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79" y="1481017"/>
            <a:ext cx="3857952" cy="51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449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Persuasive Techniques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Shock</a:t>
            </a:r>
          </a:p>
          <a:p>
            <a:r>
              <a:rPr lang="en-AU" dirty="0" smtClean="0"/>
              <a:t>Humour</a:t>
            </a:r>
          </a:p>
          <a:p>
            <a:r>
              <a:rPr lang="en-AU" dirty="0" smtClean="0"/>
              <a:t>Emotion</a:t>
            </a:r>
          </a:p>
          <a:p>
            <a:r>
              <a:rPr lang="en-AU" dirty="0" smtClean="0"/>
              <a:t>Metaphor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These are used </a:t>
            </a:r>
          </a:p>
          <a:p>
            <a:pPr marL="0" indent="0">
              <a:buNone/>
            </a:pPr>
            <a:r>
              <a:rPr lang="en-AU" dirty="0" smtClean="0"/>
              <a:t>in order to appeal </a:t>
            </a:r>
          </a:p>
          <a:p>
            <a:pPr marL="0" indent="0">
              <a:buNone/>
            </a:pPr>
            <a:r>
              <a:rPr lang="en-AU" dirty="0" smtClean="0"/>
              <a:t>to audiences in the </a:t>
            </a:r>
          </a:p>
          <a:p>
            <a:pPr marL="0" indent="0">
              <a:buNone/>
            </a:pPr>
            <a:r>
              <a:rPr lang="en-AU" dirty="0" smtClean="0"/>
              <a:t>following ways;</a:t>
            </a:r>
          </a:p>
          <a:p>
            <a:endParaRPr lang="en-AU" dirty="0"/>
          </a:p>
        </p:txBody>
      </p:sp>
      <p:pic>
        <p:nvPicPr>
          <p:cNvPr id="4" name="Content Placeholder 3" descr="Logos ethos path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79" r="-56479"/>
          <a:stretch>
            <a:fillRect/>
          </a:stretch>
        </p:blipFill>
        <p:spPr>
          <a:xfrm>
            <a:off x="1156845" y="868606"/>
            <a:ext cx="10890570" cy="59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5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Form Follows Function</a:t>
            </a:r>
            <a:endParaRPr lang="en-AU" dirty="0"/>
          </a:p>
        </p:txBody>
      </p:sp>
      <p:pic>
        <p:nvPicPr>
          <p:cNvPr id="6" name="Content Placeholder 5" descr="form-follows-function-that-has-been-misunderstood-form-and-function-should-be-one-joined-in-a-quot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3" b="-2353"/>
          <a:stretch>
            <a:fillRect/>
          </a:stretch>
        </p:blipFill>
        <p:spPr>
          <a:xfrm>
            <a:off x="4458737" y="1250461"/>
            <a:ext cx="4359729" cy="5470769"/>
          </a:xfrm>
        </p:spPr>
      </p:pic>
      <p:pic>
        <p:nvPicPr>
          <p:cNvPr id="7" name="Picture 6" descr="simplicity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638"/>
            <a:ext cx="3712308" cy="52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77960"/>
            <a:ext cx="8229600" cy="50915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Synetics</a:t>
            </a:r>
            <a:r>
              <a:rPr lang="en-AU" dirty="0" smtClean="0"/>
              <a:t>/ SCAMPER</a:t>
            </a:r>
            <a:endParaRPr lang="en-AU" dirty="0"/>
          </a:p>
        </p:txBody>
      </p:sp>
      <p:pic>
        <p:nvPicPr>
          <p:cNvPr id="4" name="Picture 3" descr="creativitymatri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7" y="1277960"/>
            <a:ext cx="7799803" cy="5091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85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Production Planning Cycle</a:t>
            </a:r>
            <a:endParaRPr lang="en-AU" dirty="0"/>
          </a:p>
        </p:txBody>
      </p:sp>
      <p:pic>
        <p:nvPicPr>
          <p:cNvPr id="4" name="Content Placeholder 3" descr="Production Planning Cyc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35" r="-43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913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Stakeholder Needs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 descr="Stakeholder-influence-interest-graph-pin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79" r="-22479"/>
          <a:stretch>
            <a:fillRect/>
          </a:stretch>
        </p:blipFill>
        <p:spPr>
          <a:xfrm>
            <a:off x="-722923" y="983414"/>
            <a:ext cx="10681814" cy="5874586"/>
          </a:xfrm>
        </p:spPr>
      </p:pic>
    </p:spTree>
    <p:extLst>
      <p:ext uri="{BB962C8B-B14F-4D97-AF65-F5344CB8AC3E}">
        <p14:creationId xmlns:p14="http://schemas.microsoft.com/office/powerpoint/2010/main" val="42989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58646" y="1622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Occupational</a:t>
            </a:r>
            <a:br>
              <a:rPr lang="en-AU" dirty="0" smtClean="0"/>
            </a:br>
            <a:r>
              <a:rPr lang="en-AU" dirty="0" smtClean="0"/>
              <a:t> Health </a:t>
            </a:r>
            <a:br>
              <a:rPr lang="en-AU" dirty="0" smtClean="0"/>
            </a:br>
            <a:r>
              <a:rPr lang="en-AU" dirty="0" smtClean="0"/>
              <a:t>and</a:t>
            </a:r>
            <a:br>
              <a:rPr lang="en-AU" dirty="0" smtClean="0"/>
            </a:br>
            <a:r>
              <a:rPr lang="en-AU" dirty="0" smtClean="0"/>
              <a:t>Safety</a:t>
            </a:r>
            <a:endParaRPr lang="en-AU" dirty="0"/>
          </a:p>
        </p:txBody>
      </p:sp>
      <p:pic>
        <p:nvPicPr>
          <p:cNvPr id="4" name="Content Placeholder 3" descr="OH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45" r="-69645"/>
          <a:stretch>
            <a:fillRect/>
          </a:stretch>
        </p:blipFill>
        <p:spPr>
          <a:xfrm>
            <a:off x="457200" y="351693"/>
            <a:ext cx="11439681" cy="6291384"/>
          </a:xfrm>
        </p:spPr>
      </p:pic>
    </p:spTree>
    <p:extLst>
      <p:ext uri="{BB962C8B-B14F-4D97-AF65-F5344CB8AC3E}">
        <p14:creationId xmlns:p14="http://schemas.microsoft.com/office/powerpoint/2010/main" val="146333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 smtClean="0"/>
              <a:t>Design Elements</a:t>
            </a:r>
            <a:endParaRPr lang="en-AU" dirty="0"/>
          </a:p>
        </p:txBody>
      </p:sp>
      <p:pic>
        <p:nvPicPr>
          <p:cNvPr id="6" name="Content Placeholder 5" descr="EoD_Bl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3" r="-6863"/>
          <a:stretch>
            <a:fillRect/>
          </a:stretch>
        </p:blipFill>
        <p:spPr>
          <a:xfrm>
            <a:off x="-304801" y="1143000"/>
            <a:ext cx="9820097" cy="5400675"/>
          </a:xfrm>
        </p:spPr>
      </p:pic>
    </p:spTree>
    <p:extLst>
      <p:ext uri="{BB962C8B-B14F-4D97-AF65-F5344CB8AC3E}">
        <p14:creationId xmlns:p14="http://schemas.microsoft.com/office/powerpoint/2010/main" val="5823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Principles of Design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 descr="PoD_Bl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3" r="-6863"/>
          <a:stretch>
            <a:fillRect/>
          </a:stretch>
        </p:blipFill>
        <p:spPr>
          <a:xfrm>
            <a:off x="-382953" y="1111739"/>
            <a:ext cx="9937262" cy="5465111"/>
          </a:xfrm>
        </p:spPr>
      </p:pic>
    </p:spTree>
    <p:extLst>
      <p:ext uri="{BB962C8B-B14F-4D97-AF65-F5344CB8AC3E}">
        <p14:creationId xmlns:p14="http://schemas.microsoft.com/office/powerpoint/2010/main" val="5411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Colour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 descr="Colour Theo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3" r="-6913"/>
          <a:stretch>
            <a:fillRect/>
          </a:stretch>
        </p:blipFill>
        <p:spPr>
          <a:xfrm>
            <a:off x="-195384" y="1209431"/>
            <a:ext cx="9631360" cy="5296877"/>
          </a:xfrm>
        </p:spPr>
      </p:pic>
    </p:spTree>
    <p:extLst>
      <p:ext uri="{BB962C8B-B14F-4D97-AF65-F5344CB8AC3E}">
        <p14:creationId xmlns:p14="http://schemas.microsoft.com/office/powerpoint/2010/main" val="240549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Typography</a:t>
            </a:r>
            <a:endParaRPr lang="en-AU" dirty="0"/>
          </a:p>
        </p:txBody>
      </p:sp>
      <p:pic>
        <p:nvPicPr>
          <p:cNvPr id="4" name="Content Placeholder 3" descr="typography-matters-1024x68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3" b="8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41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Bringing it together</a:t>
            </a:r>
            <a:r>
              <a:rPr lang="is-IS" dirty="0" smtClean="0"/>
              <a:t>…</a:t>
            </a:r>
            <a:endParaRPr lang="en-AU" dirty="0"/>
          </a:p>
        </p:txBody>
      </p:sp>
      <p:pic>
        <p:nvPicPr>
          <p:cNvPr id="4" name="Content Placeholder 3" descr="how vs what you s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5" r="-2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35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Design methods (RIIDE)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 descr="the creative cycle design pro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391895" y="859693"/>
            <a:ext cx="10161125" cy="5861766"/>
          </a:xfrm>
        </p:spPr>
      </p:pic>
    </p:spTree>
    <p:extLst>
      <p:ext uri="{BB962C8B-B14F-4D97-AF65-F5344CB8AC3E}">
        <p14:creationId xmlns:p14="http://schemas.microsoft.com/office/powerpoint/2010/main" val="349177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Communication Model</a:t>
            </a:r>
            <a:endParaRPr lang="en-AU" dirty="0"/>
          </a:p>
        </p:txBody>
      </p:sp>
      <p:pic>
        <p:nvPicPr>
          <p:cNvPr id="4" name="Content Placeholder 3" descr="communication_mod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5" r="-8835"/>
          <a:stretch>
            <a:fillRect/>
          </a:stretch>
        </p:blipFill>
        <p:spPr>
          <a:xfrm>
            <a:off x="-175846" y="1191846"/>
            <a:ext cx="9469490" cy="5207855"/>
          </a:xfrm>
        </p:spPr>
      </p:pic>
    </p:spTree>
    <p:extLst>
      <p:ext uri="{BB962C8B-B14F-4D97-AF65-F5344CB8AC3E}">
        <p14:creationId xmlns:p14="http://schemas.microsoft.com/office/powerpoint/2010/main" val="27918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3"/>
            <a:ext cx="8229600" cy="1143000"/>
          </a:xfrm>
        </p:spPr>
        <p:txBody>
          <a:bodyPr/>
          <a:lstStyle/>
          <a:p>
            <a:r>
              <a:rPr lang="en-AU" dirty="0" smtClean="0"/>
              <a:t>Semiotics and Visual Codes</a:t>
            </a:r>
            <a:endParaRPr lang="en-AU" dirty="0"/>
          </a:p>
        </p:txBody>
      </p:sp>
      <p:pic>
        <p:nvPicPr>
          <p:cNvPr id="4" name="Content Placeholder 3" descr="semiotics-in-graphic-design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2" r="-13812"/>
          <a:stretch>
            <a:fillRect/>
          </a:stretch>
        </p:blipFill>
        <p:spPr>
          <a:xfrm>
            <a:off x="-1348154" y="722923"/>
            <a:ext cx="11801231" cy="6291385"/>
          </a:xfrm>
        </p:spPr>
      </p:pic>
    </p:spTree>
    <p:extLst>
      <p:ext uri="{BB962C8B-B14F-4D97-AF65-F5344CB8AC3E}">
        <p14:creationId xmlns:p14="http://schemas.microsoft.com/office/powerpoint/2010/main" val="337200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87</TotalTime>
  <Words>60</Words>
  <Application>Microsoft Macintosh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ATAR Design: Photography</vt:lpstr>
      <vt:lpstr>Design Elements</vt:lpstr>
      <vt:lpstr>Principles of Design </vt:lpstr>
      <vt:lpstr>Colour </vt:lpstr>
      <vt:lpstr>Typography</vt:lpstr>
      <vt:lpstr>Bringing it together…</vt:lpstr>
      <vt:lpstr>Design methods (RIIDE) </vt:lpstr>
      <vt:lpstr>Communication Model</vt:lpstr>
      <vt:lpstr>Semiotics and Visual Codes</vt:lpstr>
      <vt:lpstr>Persuasive Techniques </vt:lpstr>
      <vt:lpstr>Form Follows Function</vt:lpstr>
      <vt:lpstr>Synetics/ SCAMPER</vt:lpstr>
      <vt:lpstr>Production Planning Cycle</vt:lpstr>
      <vt:lpstr>Stakeholder Needs </vt:lpstr>
      <vt:lpstr>Occupational  Health  and Safety</vt:lpstr>
    </vt:vector>
  </TitlesOfParts>
  <Company>John Curtin College of the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ATAR Design: Photography</dc:title>
  <dc:creator>Holly Malpas</dc:creator>
  <cp:lastModifiedBy>Holly Malpas</cp:lastModifiedBy>
  <cp:revision>9</cp:revision>
  <dcterms:created xsi:type="dcterms:W3CDTF">2016-09-26T12:53:15Z</dcterms:created>
  <dcterms:modified xsi:type="dcterms:W3CDTF">2016-09-26T14:20:20Z</dcterms:modified>
</cp:coreProperties>
</file>